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371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200" b="1">
                <a:solidFill>
                  <a:srgbClr val="2563EB"/>
                </a:solidFill>
              </a:defRPr>
            </a:pPr>
            <a:r>
              <a:t>OfficeMate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56032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홈페이지에 문서 뷰어를</a:t>
            </a:r>
            <a:br/>
            <a:r>
              <a:t>한 줄로 붙이세요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64748B"/>
                </a:solidFill>
              </a:defRPr>
            </a:pPr>
            <a:r>
              <a:t>HWP, Word, Excel, PPT 파일을 다운로드 없이 바로 미리보기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5029200"/>
            <a:ext cx="9144000" cy="1097280"/>
          </a:xfrm>
          <a:prstGeom prst="roundRect">
            <a:avLst>
              <a:gd name="adj" fmla="val 5000"/>
            </a:avLst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521208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EE7B7"/>
                </a:solidFill>
              </a:defRPr>
            </a:pPr>
            <a:r>
              <a:t>&lt;script src="officemate.co.kr/v1/viewer.js" data-key="PUB_키"&gt;&lt;/script&gt;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F172A"/>
                </a:solidFill>
              </a:defRPr>
            </a:pPr>
            <a:r>
              <a:t>이런 경험 있으시죠?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371600" y="1828800"/>
            <a:ext cx="9144000" cy="777240"/>
          </a:xfrm>
          <a:prstGeom prst="roundRect">
            <a:avLst>
              <a:gd name="adj" fmla="val 5000"/>
            </a:avLst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645920" y="1920240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DC2626"/>
                </a:solidFill>
              </a:defRPr>
            </a:pPr>
            <a:r>
              <a:t>공지사항에 HWP 파일이 올라왔는데 열 수가 없다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2834640"/>
            <a:ext cx="9144000" cy="777240"/>
          </a:xfrm>
          <a:prstGeom prst="roundRect">
            <a:avLst>
              <a:gd name="adj" fmla="val 5000"/>
            </a:avLst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2926080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DC2626"/>
                </a:solidFill>
              </a:defRPr>
            </a:pPr>
            <a:r>
              <a:t>스마트폰으로 문서를 받았는데 앱이 없어 못 본다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71600" y="3840480"/>
            <a:ext cx="9144000" cy="777240"/>
          </a:xfrm>
          <a:prstGeom prst="roundRect">
            <a:avLst>
              <a:gd name="adj" fmla="val 5000"/>
            </a:avLst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20" y="3931920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DC2626"/>
                </a:solidFill>
              </a:defRPr>
            </a:pPr>
            <a:r>
              <a:t>방문자한테 '한글 프로그램 설치하세요'라고 안내하고 있다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371600" y="5029200"/>
            <a:ext cx="9144000" cy="1097280"/>
          </a:xfrm>
          <a:prstGeom prst="roundRect">
            <a:avLst>
              <a:gd name="adj" fmla="val 5000"/>
            </a:avLst>
          </a:prstGeom>
          <a:solidFill>
            <a:srgbClr val="EFF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45920" y="5120640"/>
            <a:ext cx="8686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2563EB"/>
                </a:solidFill>
              </a:defRPr>
            </a:pPr>
            <a:r>
              <a:t>OfficeMate를 붙이면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5486400"/>
            <a:ext cx="8686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F172A"/>
                </a:solidFill>
              </a:defRPr>
            </a:pPr>
            <a:r>
              <a:t>파일 링크를 클릭하면 다운로드 대신 바로 미리보기가 열립니다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F172A"/>
                </a:solidFill>
              </a:defRPr>
            </a:pPr>
            <a:r>
              <a:t>이 모든 파일을 지원합니다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371600" y="2011680"/>
            <a:ext cx="2926080" cy="1645920"/>
          </a:xfrm>
          <a:prstGeom prst="roundRect">
            <a:avLst>
              <a:gd name="adj" fmla="val 5000"/>
            </a:avLst>
          </a:prstGeom>
          <a:solidFill>
            <a:srgbClr val="DBEA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645920" y="22860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2563EB"/>
                </a:solidFill>
              </a:defRPr>
            </a:pPr>
            <a:r>
              <a:t>HWP / HWPX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5920" y="29260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한글 문서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63440" y="2011680"/>
            <a:ext cx="2926080" cy="1645920"/>
          </a:xfrm>
          <a:prstGeom prst="roundRect">
            <a:avLst>
              <a:gd name="adj" fmla="val 5000"/>
            </a:avLst>
          </a:prstGeom>
          <a:solidFill>
            <a:srgbClr val="E0E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37759" y="22860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4F46E5"/>
                </a:solidFill>
              </a:defRPr>
            </a:pPr>
            <a:r>
              <a:t>DOCX / DOC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59" y="29260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Word 문서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5279" y="2011680"/>
            <a:ext cx="2926080" cy="1645920"/>
          </a:xfrm>
          <a:prstGeom prst="roundRect">
            <a:avLst>
              <a:gd name="adj" fmla="val 5000"/>
            </a:avLst>
          </a:prstGeom>
          <a:solidFill>
            <a:srgbClr val="D1FA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0" y="22860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6A34A"/>
                </a:solidFill>
              </a:defRPr>
            </a:pPr>
            <a:r>
              <a:t>XLSX / XLS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9260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Excel 문서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71600" y="4023360"/>
            <a:ext cx="2926080" cy="1645920"/>
          </a:xfrm>
          <a:prstGeom prst="roundRect">
            <a:avLst>
              <a:gd name="adj" fmla="val 5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45920" y="429768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D97706"/>
                </a:solidFill>
              </a:defRPr>
            </a:pPr>
            <a:r>
              <a:t>PPTX / PPT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493776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PowerPoint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663440" y="4023360"/>
            <a:ext cx="2926080" cy="1645920"/>
          </a:xfrm>
          <a:prstGeom prst="roundRect">
            <a:avLst>
              <a:gd name="adj" fmla="val 5000"/>
            </a:avLst>
          </a:prstGeom>
          <a:solidFill>
            <a:srgbClr val="FFE4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37759" y="429768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E11D48"/>
                </a:solidFill>
              </a:defRPr>
            </a:pPr>
            <a:r>
              <a:t>PDF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59" y="493776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PDF 문서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955279" y="4023360"/>
            <a:ext cx="2926080" cy="164592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0" y="429768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64748B"/>
                </a:solidFill>
              </a:defRPr>
            </a:pPr>
            <a:r>
              <a:t>ODT / ODS / ODP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493776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오픈오피스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F172A"/>
                </a:solidFill>
              </a:defRPr>
            </a:pPr>
            <a:r>
              <a:t>3분이면 됩니다</a:t>
            </a:r>
          </a:p>
        </p:txBody>
      </p:sp>
      <p:sp>
        <p:nvSpPr>
          <p:cNvPr id="3" name="Oval 2"/>
          <p:cNvSpPr/>
          <p:nvPr/>
        </p:nvSpPr>
        <p:spPr>
          <a:xfrm>
            <a:off x="2377440" y="2011680"/>
            <a:ext cx="731520" cy="73152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01752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172A"/>
                </a:solidFill>
              </a:defRPr>
            </a:pPr>
            <a:r>
              <a:t>가입 + 키 발급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6576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</a:defRPr>
            </a:pPr>
            <a:r>
              <a:t>이메일로 가입하고</a:t>
            </a:r>
            <a:br/>
            <a:r>
              <a:t>대시보드에서 뷰어 키를 받으세요</a:t>
            </a:r>
          </a:p>
        </p:txBody>
      </p:sp>
      <p:sp>
        <p:nvSpPr>
          <p:cNvPr id="6" name="Oval 5"/>
          <p:cNvSpPr/>
          <p:nvPr/>
        </p:nvSpPr>
        <p:spPr>
          <a:xfrm>
            <a:off x="5852160" y="2011680"/>
            <a:ext cx="731520" cy="73152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46320" y="301752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172A"/>
                </a:solidFill>
              </a:defRPr>
            </a:pPr>
            <a:r>
              <a:t>한 줄 붙여넣기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46320" y="36576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</a:defRPr>
            </a:pPr>
            <a:r>
              <a:t>홈페이지 HTML에</a:t>
            </a:r>
            <a:br/>
            <a:r>
              <a:t>script 태그 한 줄을 넣으세요</a:t>
            </a:r>
          </a:p>
        </p:txBody>
      </p:sp>
      <p:sp>
        <p:nvSpPr>
          <p:cNvPr id="9" name="Oval 8"/>
          <p:cNvSpPr/>
          <p:nvPr/>
        </p:nvSpPr>
        <p:spPr>
          <a:xfrm>
            <a:off x="9326880" y="2011680"/>
            <a:ext cx="731520" cy="73152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301752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172A"/>
                </a:solidFill>
              </a:defRPr>
            </a:pPr>
            <a:r>
              <a:t>끝!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1040" y="36576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</a:defRPr>
            </a:pPr>
            <a:r>
              <a:t>문서 링크를 클릭하면</a:t>
            </a:r>
            <a:br/>
            <a:r>
              <a:t>뷰어가 자동으로 열립니다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71600" y="5029200"/>
            <a:ext cx="9144000" cy="1097280"/>
          </a:xfrm>
          <a:prstGeom prst="roundRect">
            <a:avLst>
              <a:gd name="adj" fmla="val 5000"/>
            </a:avLst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45920" y="521208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6EE7B7"/>
                </a:solidFill>
              </a:defRPr>
            </a:pPr>
            <a:r>
              <a:t>&lt;!-- 이 한 줄이 전부입니다 --&gt;</a:t>
            </a:r>
            <a:br/>
            <a:r>
              <a:t>&lt;script src="https://officemate.co.kr/v1/viewer.js" data-key="PUB_키"&gt;&lt;/script&gt;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F172A"/>
                </a:solidFill>
              </a:defRPr>
            </a:pPr>
            <a:r>
              <a:t>이런 곳에서 쓰고 있어요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371600" y="2011680"/>
            <a:ext cx="310896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645920" y="22860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F172A"/>
                </a:solidFill>
              </a:defRPr>
            </a:pPr>
            <a:r>
              <a:t>공공기관 / 지자체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5920" y="3017520"/>
            <a:ext cx="2560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공지사항, 입찰공고, 서식 다운로드</a:t>
            </a:r>
            <a:br/>
            <a:r>
              <a:t>방문자가 한글 없이도 바로 열람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46320" y="2011680"/>
            <a:ext cx="310896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120640" y="22860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F172A"/>
                </a:solidFill>
              </a:defRPr>
            </a:pPr>
            <a:r>
              <a:t>학교 / 대학교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0640" y="3017520"/>
            <a:ext cx="2560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학사공지, 강의자료, 양식 파일</a:t>
            </a:r>
            <a:br/>
            <a:r>
              <a:t>학생들이 스마트폰에서 바로 확인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21040" y="2011680"/>
            <a:ext cx="310896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595360" y="22860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F172A"/>
                </a:solidFill>
              </a:defRPr>
            </a:pPr>
            <a:r>
              <a:t>기업 / 단체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95360" y="3017520"/>
            <a:ext cx="2560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사내 게시판, 그룹웨어, 고객 포털</a:t>
            </a:r>
            <a:br/>
            <a:r>
              <a:t>문서를 다운로드 없이 미리보기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요금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64748B"/>
                </a:solidFill>
              </a:defRPr>
            </a:pPr>
            <a:r>
              <a:t>부담 없이 시작하세요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286000"/>
            <a:ext cx="4572000" cy="3840480"/>
          </a:xfrm>
          <a:prstGeom prst="roundRect">
            <a:avLst>
              <a:gd name="adj" fmla="val 5000"/>
            </a:avLst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645920" y="246888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</a:defRPr>
            </a:pPr>
            <a:r>
              <a:t>Free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301752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무료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384048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CF"/>
                </a:solidFill>
              </a:defRPr>
            </a:pPr>
            <a:r>
              <a:t>하루 1,000건 뷰어 사용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43434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CF"/>
                </a:solidFill>
              </a:defRPr>
            </a:pPr>
            <a:r>
              <a:t>모든 오피스 파일 지원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48463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5B4CF"/>
                </a:solidFill>
              </a:defRPr>
            </a:pPr>
            <a:r>
              <a:t>도메인 1개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534924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4748B"/>
                </a:solidFill>
              </a:defRPr>
            </a:pPr>
            <a:r>
              <a:t>하단 광고 + 브랜딩 표시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286000"/>
            <a:ext cx="4572000" cy="3840480"/>
          </a:xfrm>
          <a:prstGeom prst="roundRect">
            <a:avLst>
              <a:gd name="adj" fmla="val 5000"/>
            </a:avLst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675120" y="246888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</a:defRPr>
            </a:pPr>
            <a:r>
              <a:t>Pro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301752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문의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384048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DBEAFE"/>
                </a:solidFill>
              </a:defRPr>
            </a:pPr>
            <a:r>
              <a:t>무제한 뷰어 사용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0" y="43434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DBEAFE"/>
                </a:solidFill>
              </a:defRPr>
            </a:pPr>
            <a:r>
              <a:t>광고 없음 + 브랜딩 제거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48463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DBEAFE"/>
                </a:solidFill>
              </a:defRPr>
            </a:pPr>
            <a:r>
              <a:t>도메인 무제한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120" y="534924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DBEAFE"/>
                </a:solidFill>
              </a:defRPr>
            </a:pPr>
            <a:r>
              <a:t>PDF 변환 API 포함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0F172A"/>
                </a:solidFill>
              </a:defRPr>
            </a:pPr>
            <a:r>
              <a:t>지금 바로 붙여보세요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200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64748B"/>
                </a:solidFill>
              </a:defRPr>
            </a:pPr>
            <a:r>
              <a:t>가입부터 연동까지 3분이면 끝납니다. 무료예요.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14800" y="4389120"/>
            <a:ext cx="4114800" cy="731520"/>
          </a:xfrm>
          <a:prstGeom prst="roundRect">
            <a:avLst>
              <a:gd name="adj" fmla="val 5000"/>
            </a:avLst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0" y="4434840"/>
            <a:ext cx="4114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officemate.co.kr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669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</a:defRPr>
            </a:pPr>
            <a:r>
              <a:t>문의: cizifus@gmail.com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